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96" r:id="rId4"/>
  </p:sldIdLst>
  <p:sldSz cx="9144000" cy="6858000" type="screen4x3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88652-67AC-4414-BFF7-8E014CA64A09}" type="datetimeFigureOut">
              <a:rPr lang="pt-BR" smtClean="0"/>
              <a:t>04/12/2020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1C107-FE42-4C44-B5CD-FD997179EF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842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122480"/>
            <a:ext cx="7771320" cy="11063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13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3"/>
          <p:cNvSpPr txBox="1"/>
          <p:nvPr/>
        </p:nvSpPr>
        <p:spPr>
          <a:xfrm>
            <a:off x="1668683" y="1335578"/>
            <a:ext cx="7217546" cy="490988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pt-BR" sz="2600" b="1" strike="noStrike" spc="-1" dirty="0">
                <a:latin typeface="Arial"/>
              </a:rPr>
              <a:t>Universidade Tecnológica Federal do Paraná</a:t>
            </a:r>
          </a:p>
        </p:txBody>
      </p:sp>
      <p:sp>
        <p:nvSpPr>
          <p:cNvPr id="42" name="TextShape 5"/>
          <p:cNvSpPr txBox="1"/>
          <p:nvPr/>
        </p:nvSpPr>
        <p:spPr>
          <a:xfrm>
            <a:off x="1864310" y="4597711"/>
            <a:ext cx="6168600" cy="82954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pt-BR" sz="2000" b="0" strike="noStrike" spc="-1" dirty="0">
                <a:latin typeface="Arial"/>
              </a:rPr>
              <a:t>...</a:t>
            </a:r>
          </a:p>
          <a:p>
            <a:pPr algn="ctr"/>
            <a:r>
              <a:rPr lang="pt-BR" sz="1600" b="0" strike="noStrike" spc="-1" dirty="0">
                <a:latin typeface="Arial"/>
              </a:rPr>
              <a:t>...</a:t>
            </a:r>
          </a:p>
          <a:p>
            <a:pPr algn="ctr"/>
            <a:r>
              <a:rPr lang="pt-BR" sz="1200" i="1" spc="-1" dirty="0"/>
              <a:t>...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C4F1C81-A284-4902-80B7-C9A87D9B2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83" y="1718437"/>
            <a:ext cx="6251407" cy="2977532"/>
          </a:xfrm>
          <a:prstGeom prst="rect">
            <a:avLst/>
          </a:prstGeom>
        </p:spPr>
      </p:pic>
      <p:sp>
        <p:nvSpPr>
          <p:cNvPr id="10" name="TextShape 5">
            <a:extLst>
              <a:ext uri="{FF2B5EF4-FFF2-40B4-BE49-F238E27FC236}">
                <a16:creationId xmlns:a16="http://schemas.microsoft.com/office/drawing/2014/main" id="{F335559E-FF4C-44DF-9AC5-7A173FC3698D}"/>
              </a:ext>
            </a:extLst>
          </p:cNvPr>
          <p:cNvSpPr txBox="1"/>
          <p:nvPr/>
        </p:nvSpPr>
        <p:spPr>
          <a:xfrm>
            <a:off x="-439757" y="6578311"/>
            <a:ext cx="1728720" cy="30632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fld id="{438C8409-E732-4D7F-A532-0AA7FB2EC719}" type="slidenum">
              <a:rPr lang="pt-BR" sz="1400" b="1" strike="noStrike" spc="-1">
                <a:solidFill>
                  <a:schemeClr val="bg1"/>
                </a:solidFill>
                <a:latin typeface="Arial"/>
              </a:rPr>
              <a:t>1</a:t>
            </a:fld>
            <a:r>
              <a:rPr lang="pt-BR" sz="1400" b="1" strike="noStrike" spc="-1" dirty="0">
                <a:solidFill>
                  <a:schemeClr val="bg1"/>
                </a:solidFill>
                <a:latin typeface="Arial"/>
              </a:rPr>
              <a:t> de 60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FA575A9-016B-4F0C-A23A-66233A539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543" y="5671952"/>
            <a:ext cx="1170558" cy="4096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Shape 5">
            <a:extLst>
              <a:ext uri="{FF2B5EF4-FFF2-40B4-BE49-F238E27FC236}">
                <a16:creationId xmlns:a16="http://schemas.microsoft.com/office/drawing/2014/main" id="{09FA3B64-827A-4B20-9400-5EE2A931D1BF}"/>
              </a:ext>
            </a:extLst>
          </p:cNvPr>
          <p:cNvSpPr txBox="1"/>
          <p:nvPr/>
        </p:nvSpPr>
        <p:spPr>
          <a:xfrm>
            <a:off x="-439757" y="6578311"/>
            <a:ext cx="1728720" cy="30632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fld id="{438C8409-E732-4D7F-A532-0AA7FB2EC719}" type="slidenum">
              <a:rPr lang="pt-BR" sz="1400" b="1" strike="noStrike" spc="-1">
                <a:solidFill>
                  <a:schemeClr val="bg1"/>
                </a:solidFill>
                <a:latin typeface="Arial"/>
              </a:rPr>
              <a:t>2</a:t>
            </a:fld>
            <a:r>
              <a:rPr lang="pt-BR" sz="1400" b="1" strike="noStrike" spc="-1" dirty="0">
                <a:solidFill>
                  <a:schemeClr val="bg1"/>
                </a:solidFill>
                <a:latin typeface="Arial"/>
              </a:rPr>
              <a:t> de 60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AAC39B-AA94-40EC-AD21-AB3C3B88A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543" y="5671952"/>
            <a:ext cx="1170558" cy="4096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2143080"/>
            <a:ext cx="7771320" cy="177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Shape 5">
            <a:extLst>
              <a:ext uri="{FF2B5EF4-FFF2-40B4-BE49-F238E27FC236}">
                <a16:creationId xmlns:a16="http://schemas.microsoft.com/office/drawing/2014/main" id="{E695F90E-94B3-48E4-9A5E-044539DA6381}"/>
              </a:ext>
            </a:extLst>
          </p:cNvPr>
          <p:cNvSpPr txBox="1"/>
          <p:nvPr/>
        </p:nvSpPr>
        <p:spPr>
          <a:xfrm>
            <a:off x="1617850" y="2768695"/>
            <a:ext cx="5907219" cy="906487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ctr"/>
            <a:r>
              <a:rPr lang="pt-BR" sz="2000" b="0" strike="noStrike" spc="-1" dirty="0">
                <a:latin typeface="Arial"/>
              </a:rPr>
              <a:t>......</a:t>
            </a:r>
          </a:p>
          <a:p>
            <a:pPr algn="ctr"/>
            <a:r>
              <a:rPr lang="pt-BR" sz="1600" b="0" strike="noStrike" spc="-1" dirty="0">
                <a:latin typeface="Arial"/>
              </a:rPr>
              <a:t>.....</a:t>
            </a:r>
            <a:endParaRPr lang="pt-BR" sz="1200" i="1" spc="-1" dirty="0"/>
          </a:p>
          <a:p>
            <a:pPr lvl="1" hangingPunct="0">
              <a:spcBef>
                <a:spcPts val="600"/>
              </a:spcBef>
              <a:spcAft>
                <a:spcPts val="600"/>
              </a:spcAft>
              <a:buSzPct val="75000"/>
            </a:pPr>
            <a:r>
              <a:rPr lang="en-US" sz="1200" i="1" spc="-1" dirty="0"/>
              <a:t>                      </a:t>
            </a:r>
            <a:endParaRPr lang="pt-BR" sz="1200" i="1" spc="-1" dirty="0"/>
          </a:p>
        </p:txBody>
      </p:sp>
      <p:sp>
        <p:nvSpPr>
          <p:cNvPr id="8" name="TextShape 5">
            <a:extLst>
              <a:ext uri="{FF2B5EF4-FFF2-40B4-BE49-F238E27FC236}">
                <a16:creationId xmlns:a16="http://schemas.microsoft.com/office/drawing/2014/main" id="{DB4D4C75-78D4-494F-ADC0-487F589E16A1}"/>
              </a:ext>
            </a:extLst>
          </p:cNvPr>
          <p:cNvSpPr txBox="1"/>
          <p:nvPr/>
        </p:nvSpPr>
        <p:spPr>
          <a:xfrm>
            <a:off x="812457" y="4121458"/>
            <a:ext cx="6168600" cy="126043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pt-BR" sz="2000" b="1" strike="noStrike" spc="-1" dirty="0">
                <a:latin typeface="Arial"/>
              </a:rPr>
              <a:t>PPGI </a:t>
            </a:r>
            <a:r>
              <a:rPr lang="pt-BR" sz="2000" b="1" i="1" strike="noStrike" spc="-1" dirty="0">
                <a:latin typeface="Arial"/>
              </a:rPr>
              <a:t>online</a:t>
            </a:r>
            <a:endParaRPr lang="pt-BR" sz="2000" b="1" strike="noStrike" spc="-1" dirty="0">
              <a:latin typeface="Arial"/>
            </a:endParaRPr>
          </a:p>
          <a:p>
            <a:r>
              <a:rPr lang="pt-BR" b="1" i="1" spc="-1" dirty="0"/>
              <a:t>@</a:t>
            </a:r>
            <a:r>
              <a:rPr lang="pt-BR" b="1" i="1" spc="-1" dirty="0" err="1"/>
              <a:t>ppgicp</a:t>
            </a:r>
            <a:endParaRPr lang="pt-BR" b="1" i="1" spc="-1" dirty="0"/>
          </a:p>
          <a:p>
            <a:r>
              <a:rPr lang="pt-BR" b="1" i="1" spc="-1" dirty="0"/>
              <a:t>https://www.facebook.com/ppgicp/</a:t>
            </a:r>
          </a:p>
          <a:p>
            <a:r>
              <a:rPr lang="pt-BR" sz="2000" i="1" spc="-1" dirty="0">
                <a:latin typeface="Arial"/>
              </a:rPr>
              <a:t> </a:t>
            </a:r>
            <a:endParaRPr lang="pt-BR" sz="1200" i="1" spc="-1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00F3B5F-147A-47C3-857F-11593936EAC1}"/>
              </a:ext>
            </a:extLst>
          </p:cNvPr>
          <p:cNvSpPr/>
          <p:nvPr/>
        </p:nvSpPr>
        <p:spPr>
          <a:xfrm>
            <a:off x="3242662" y="1438435"/>
            <a:ext cx="2108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..........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F4C627B-339B-45FB-A832-55A5D8498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543" y="5671952"/>
            <a:ext cx="1170558" cy="40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914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1530</TotalTime>
  <Words>33</Words>
  <Application>Microsoft Office PowerPoint</Application>
  <PresentationFormat>Apresentação na tela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Wingdings</vt:lpstr>
      <vt:lpstr>Office Theme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DEPCOM</dc:creator>
  <dc:description/>
  <cp:lastModifiedBy>Katia Romero Felizardo Scannavino</cp:lastModifiedBy>
  <cp:revision>164</cp:revision>
  <dcterms:created xsi:type="dcterms:W3CDTF">2016-02-05T12:36:21Z</dcterms:created>
  <dcterms:modified xsi:type="dcterms:W3CDTF">2020-12-04T20:04:23Z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